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58" r:id="rId3"/>
  </p:sldIdLst>
  <p:sldSz cx="9144000" cy="6858000" type="screen4x3"/>
  <p:notesSz cx="7285038" cy="104187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50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56850" cy="520938"/>
          </a:xfrm>
          <a:prstGeom prst="rect">
            <a:avLst/>
          </a:prstGeom>
        </p:spPr>
        <p:txBody>
          <a:bodyPr vert="horz" lIns="101160" tIns="50580" rIns="101160" bIns="50580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126502" y="0"/>
            <a:ext cx="3156850" cy="520938"/>
          </a:xfrm>
          <a:prstGeom prst="rect">
            <a:avLst/>
          </a:prstGeom>
        </p:spPr>
        <p:txBody>
          <a:bodyPr vert="horz" lIns="101160" tIns="50580" rIns="101160" bIns="50580" rtlCol="0"/>
          <a:lstStyle>
            <a:lvl1pPr algn="r">
              <a:defRPr sz="1300"/>
            </a:lvl1pPr>
          </a:lstStyle>
          <a:p>
            <a:fld id="{208F1101-DB5B-4C3C-8075-84766B74BABB}" type="datetimeFigureOut">
              <a:rPr lang="ru-RU" smtClean="0"/>
              <a:t>09.05.2020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038225" y="781050"/>
            <a:ext cx="5208588" cy="39068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01160" tIns="50580" rIns="101160" bIns="5058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28504" y="4948913"/>
            <a:ext cx="5828030" cy="4688443"/>
          </a:xfrm>
          <a:prstGeom prst="rect">
            <a:avLst/>
          </a:prstGeom>
        </p:spPr>
        <p:txBody>
          <a:bodyPr vert="horz" lIns="101160" tIns="50580" rIns="101160" bIns="5058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896017"/>
            <a:ext cx="3156850" cy="520938"/>
          </a:xfrm>
          <a:prstGeom prst="rect">
            <a:avLst/>
          </a:prstGeom>
        </p:spPr>
        <p:txBody>
          <a:bodyPr vert="horz" lIns="101160" tIns="50580" rIns="101160" bIns="50580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126502" y="9896017"/>
            <a:ext cx="3156850" cy="520938"/>
          </a:xfrm>
          <a:prstGeom prst="rect">
            <a:avLst/>
          </a:prstGeom>
        </p:spPr>
        <p:txBody>
          <a:bodyPr vert="horz" lIns="101160" tIns="50580" rIns="101160" bIns="50580" rtlCol="0" anchor="b"/>
          <a:lstStyle>
            <a:lvl1pPr algn="r">
              <a:defRPr sz="1300"/>
            </a:lvl1pPr>
          </a:lstStyle>
          <a:p>
            <a:fld id="{B2DC6DBE-A792-4F9A-B53F-A5B838EFB1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18870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C9610-DBB2-469B-89F0-E0EBAD75C7EA}" type="datetimeFigureOut">
              <a:rPr lang="ru-RU" smtClean="0"/>
              <a:t>09.05.2020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B4F82-52C5-4946-A109-B38795AD3D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9957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C9610-DBB2-469B-89F0-E0EBAD75C7EA}" type="datetimeFigureOut">
              <a:rPr lang="ru-RU" smtClean="0"/>
              <a:t>09.05.2020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B4F82-52C5-4946-A109-B38795AD3D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2452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C9610-DBB2-469B-89F0-E0EBAD75C7EA}" type="datetimeFigureOut">
              <a:rPr lang="ru-RU" smtClean="0"/>
              <a:t>09.05.2020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B4F82-52C5-4946-A109-B38795AD3D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146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C9610-DBB2-469B-89F0-E0EBAD75C7EA}" type="datetimeFigureOut">
              <a:rPr lang="ru-RU" smtClean="0"/>
              <a:t>09.05.2020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B4F82-52C5-4946-A109-B38795AD3D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03884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C9610-DBB2-469B-89F0-E0EBAD75C7EA}" type="datetimeFigureOut">
              <a:rPr lang="ru-RU" smtClean="0"/>
              <a:t>09.05.2020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B4F82-52C5-4946-A109-B38795AD3D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6601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C9610-DBB2-469B-89F0-E0EBAD75C7EA}" type="datetimeFigureOut">
              <a:rPr lang="ru-RU" smtClean="0"/>
              <a:t>09.05.2020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B4F82-52C5-4946-A109-B38795AD3D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3350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C9610-DBB2-469B-89F0-E0EBAD75C7EA}" type="datetimeFigureOut">
              <a:rPr lang="ru-RU" smtClean="0"/>
              <a:t>09.05.2020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B4F82-52C5-4946-A109-B38795AD3D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8226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C9610-DBB2-469B-89F0-E0EBAD75C7EA}" type="datetimeFigureOut">
              <a:rPr lang="ru-RU" smtClean="0"/>
              <a:t>09.05.2020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B4F82-52C5-4946-A109-B38795AD3D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41465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C9610-DBB2-469B-89F0-E0EBAD75C7EA}" type="datetimeFigureOut">
              <a:rPr lang="ru-RU" smtClean="0"/>
              <a:t>09.05.2020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B4F82-52C5-4946-A109-B38795AD3D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9929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C9610-DBB2-469B-89F0-E0EBAD75C7EA}" type="datetimeFigureOut">
              <a:rPr lang="ru-RU" smtClean="0"/>
              <a:t>09.05.2020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B4F82-52C5-4946-A109-B38795AD3D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519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C9610-DBB2-469B-89F0-E0EBAD75C7EA}" type="datetimeFigureOut">
              <a:rPr lang="ru-RU" smtClean="0"/>
              <a:t>09.05.2020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B4F82-52C5-4946-A109-B38795AD3D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00006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DC9610-DBB2-469B-89F0-E0EBAD75C7EA}" type="datetimeFigureOut">
              <a:rPr lang="ru-RU" smtClean="0"/>
              <a:t>09.05.2020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0B4F82-52C5-4946-A109-B38795AD3D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8748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9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733641" y="1338540"/>
            <a:ext cx="4320480" cy="55194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050"/>
              </a:spcBef>
              <a:spcAft>
                <a:spcPts val="1050"/>
              </a:spcAft>
            </a:pPr>
            <a:r>
              <a:rPr lang="ru-RU" sz="1400" b="1" dirty="0" smtClean="0">
                <a:solidFill>
                  <a:srgbClr val="00B0F0"/>
                </a:solidFill>
                <a:effectLst/>
                <a:latin typeface="Segoe Print" pitchFamily="2" charset="0"/>
                <a:ea typeface="Times New Roman"/>
                <a:cs typeface="Times New Roman"/>
              </a:rPr>
              <a:t>Здравствуйте, дорогие и многоуважаемые ветераны Великой Отечественной Войны. </a:t>
            </a:r>
          </a:p>
          <a:p>
            <a:pPr algn="just">
              <a:spcBef>
                <a:spcPts val="1050"/>
              </a:spcBef>
              <a:spcAft>
                <a:spcPts val="1050"/>
              </a:spcAft>
            </a:pPr>
            <a:r>
              <a:rPr lang="ru-RU" sz="1200" dirty="0" smtClean="0">
                <a:solidFill>
                  <a:srgbClr val="000000"/>
                </a:solidFill>
                <a:effectLst/>
                <a:latin typeface="Segoe Print" pitchFamily="2" charset="0"/>
                <a:ea typeface="Times New Roman"/>
                <a:cs typeface="Times New Roman"/>
              </a:rPr>
              <a:t>Спасибо Вам огромное за победу, за то, что я живу не зная войны и горя, которое довелось перенести Вам в Ваши годы. Спасибо за чистое и светлое небо над головой. Я горжусь жить в стране победителей. Я горжусь своими предками, дедушками, которые воевали с Вами плечом к плечу. Вы победители!. Для всего нашего поколения вы не просто победители – вы пример для подражания. Пример мужества, смелости, храбрости, доблести и отваги.</a:t>
            </a:r>
            <a:r>
              <a:rPr lang="ru-RU" sz="1100" dirty="0" smtClean="0">
                <a:latin typeface="Segoe Print" pitchFamily="2" charset="0"/>
                <a:ea typeface="Times New Roman"/>
                <a:cs typeface="Times New Roman"/>
              </a:rPr>
              <a:t> </a:t>
            </a:r>
            <a:r>
              <a:rPr lang="ru-RU" sz="1200" dirty="0" smtClean="0">
                <a:solidFill>
                  <a:srgbClr val="000000"/>
                </a:solidFill>
                <a:effectLst/>
                <a:latin typeface="Segoe Print" pitchFamily="2" charset="0"/>
                <a:ea typeface="Times New Roman"/>
                <a:cs typeface="Times New Roman"/>
              </a:rPr>
              <a:t>Вы подарили нам жизнь, и мы за это Вам безмерно благодарны. Страшно подумать, через какие муки и страдания  вам пришлось пройти. Сколько пролить крови и слез, сколько товарищей Вы потеряли в бою, и сколько из них умерло у Вас на руках. Вы – пример для всех ребят, будущих и нынешних солдат. Именно на Вас нужно равняться. Именно Вам нужно подражать и брать пример.</a:t>
            </a:r>
            <a:r>
              <a:rPr lang="ru-RU" sz="1100" dirty="0" smtClean="0">
                <a:latin typeface="Segoe Print" pitchFamily="2" charset="0"/>
                <a:ea typeface="Times New Roman"/>
                <a:cs typeface="Times New Roman"/>
              </a:rPr>
              <a:t> </a:t>
            </a:r>
            <a:r>
              <a:rPr lang="ru-RU" sz="1200" dirty="0" smtClean="0">
                <a:solidFill>
                  <a:srgbClr val="000000"/>
                </a:solidFill>
                <a:effectLst/>
                <a:latin typeface="Segoe Print" pitchFamily="2" charset="0"/>
                <a:ea typeface="Times New Roman"/>
                <a:cs typeface="Times New Roman"/>
              </a:rPr>
              <a:t>Дай Бог  Вам здоровья и прожить еще немало лет зная, что Вас помнят, о Вас не забыли, и о Вас будут говорить еще следующие поколения. И неважно, сколько еще пройдет лет, память о Вас всегда будет жить в наших сердцах.</a:t>
            </a:r>
            <a:endParaRPr lang="ru-RU" sz="1100" dirty="0">
              <a:latin typeface="Segoe Print" pitchFamily="2" charset="0"/>
              <a:ea typeface="Calibri"/>
              <a:cs typeface="Times New Roman"/>
            </a:endParaRPr>
          </a:p>
          <a:p>
            <a:pPr algn="ctr">
              <a:spcBef>
                <a:spcPts val="1050"/>
              </a:spcBef>
              <a:spcAft>
                <a:spcPts val="1050"/>
              </a:spcAft>
            </a:pPr>
            <a:r>
              <a:rPr lang="ru-RU" sz="1200" b="1" dirty="0" smtClean="0">
                <a:solidFill>
                  <a:srgbClr val="FF0000"/>
                </a:solidFill>
                <a:effectLst/>
                <a:latin typeface="Segoe Print" pitchFamily="2" charset="0"/>
                <a:ea typeface="Times New Roman"/>
                <a:cs typeface="Times New Roman"/>
              </a:rPr>
              <a:t>Спасибо Вам ветераны!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38784"/>
            <a:ext cx="4174947" cy="23460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392673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4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860032" y="4653136"/>
            <a:ext cx="4067944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00000"/>
                </a:solidFill>
                <a:effectLst/>
                <a:latin typeface="Arial"/>
                <a:ea typeface="Times New Roman"/>
              </a:rPr>
              <a:t/>
            </a:r>
            <a:br>
              <a:rPr lang="ru-RU" sz="2000" dirty="0" smtClean="0">
                <a:solidFill>
                  <a:srgbClr val="000000"/>
                </a:solidFill>
                <a:effectLst/>
                <a:latin typeface="Arial"/>
                <a:ea typeface="Times New Roman"/>
              </a:rPr>
            </a:br>
            <a:r>
              <a:rPr lang="ru-RU" sz="2800" b="1" dirty="0">
                <a:solidFill>
                  <a:srgbClr val="FF0000"/>
                </a:solidFill>
                <a:latin typeface="Segoe Print" pitchFamily="2" charset="0"/>
                <a:ea typeface="Calibri"/>
                <a:cs typeface="Times New Roman"/>
              </a:rPr>
              <a:t>С праздником Великой Победы!</a:t>
            </a:r>
            <a:endParaRPr lang="ru-RU" sz="2800" b="1" dirty="0">
              <a:solidFill>
                <a:srgbClr val="FF0000"/>
              </a:solidFill>
              <a:latin typeface="Segoe Print" pitchFamily="2" charset="0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588850"/>
            <a:ext cx="2695228" cy="269522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9427" y="1444011"/>
            <a:ext cx="3949154" cy="29618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744072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220</Words>
  <Application>Microsoft Office PowerPoint</Application>
  <PresentationFormat>Экран (4:3)</PresentationFormat>
  <Paragraphs>4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Анатолий и Анна</dc:creator>
  <cp:lastModifiedBy>Анатолий и Анна</cp:lastModifiedBy>
  <cp:revision>10</cp:revision>
  <cp:lastPrinted>2020-05-09T07:23:02Z</cp:lastPrinted>
  <dcterms:created xsi:type="dcterms:W3CDTF">2020-05-09T06:36:23Z</dcterms:created>
  <dcterms:modified xsi:type="dcterms:W3CDTF">2020-05-09T07:41:29Z</dcterms:modified>
</cp:coreProperties>
</file>